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32918400" cy="21945600"/>
  <p:notesSz cx="6858000" cy="9144000"/>
  <p:defaultTextStyle>
    <a:defPPr>
      <a:defRPr lang="en-US"/>
    </a:defPPr>
    <a:lvl1pPr marL="0" algn="l" defTabSz="3134552" rtl="0" eaLnBrk="1" latinLnBrk="0" hangingPunct="1">
      <a:defRPr sz="6142" kern="1200">
        <a:solidFill>
          <a:schemeClr val="tx1"/>
        </a:solidFill>
        <a:latin typeface="+mn-lt"/>
        <a:ea typeface="+mn-ea"/>
        <a:cs typeface="+mn-cs"/>
      </a:defRPr>
    </a:lvl1pPr>
    <a:lvl2pPr marL="1567277" algn="l" defTabSz="3134552" rtl="0" eaLnBrk="1" latinLnBrk="0" hangingPunct="1">
      <a:defRPr sz="6142" kern="1200">
        <a:solidFill>
          <a:schemeClr val="tx1"/>
        </a:solidFill>
        <a:latin typeface="+mn-lt"/>
        <a:ea typeface="+mn-ea"/>
        <a:cs typeface="+mn-cs"/>
      </a:defRPr>
    </a:lvl2pPr>
    <a:lvl3pPr marL="3134552" algn="l" defTabSz="3134552" rtl="0" eaLnBrk="1" latinLnBrk="0" hangingPunct="1">
      <a:defRPr sz="6142" kern="1200">
        <a:solidFill>
          <a:schemeClr val="tx1"/>
        </a:solidFill>
        <a:latin typeface="+mn-lt"/>
        <a:ea typeface="+mn-ea"/>
        <a:cs typeface="+mn-cs"/>
      </a:defRPr>
    </a:lvl3pPr>
    <a:lvl4pPr marL="4701829" algn="l" defTabSz="3134552" rtl="0" eaLnBrk="1" latinLnBrk="0" hangingPunct="1">
      <a:defRPr sz="6142" kern="1200">
        <a:solidFill>
          <a:schemeClr val="tx1"/>
        </a:solidFill>
        <a:latin typeface="+mn-lt"/>
        <a:ea typeface="+mn-ea"/>
        <a:cs typeface="+mn-cs"/>
      </a:defRPr>
    </a:lvl4pPr>
    <a:lvl5pPr marL="6269105" algn="l" defTabSz="3134552" rtl="0" eaLnBrk="1" latinLnBrk="0" hangingPunct="1">
      <a:defRPr sz="6142" kern="1200">
        <a:solidFill>
          <a:schemeClr val="tx1"/>
        </a:solidFill>
        <a:latin typeface="+mn-lt"/>
        <a:ea typeface="+mn-ea"/>
        <a:cs typeface="+mn-cs"/>
      </a:defRPr>
    </a:lvl5pPr>
    <a:lvl6pPr marL="7836382" algn="l" defTabSz="3134552" rtl="0" eaLnBrk="1" latinLnBrk="0" hangingPunct="1">
      <a:defRPr sz="6142" kern="1200">
        <a:solidFill>
          <a:schemeClr val="tx1"/>
        </a:solidFill>
        <a:latin typeface="+mn-lt"/>
        <a:ea typeface="+mn-ea"/>
        <a:cs typeface="+mn-cs"/>
      </a:defRPr>
    </a:lvl6pPr>
    <a:lvl7pPr marL="9403659" algn="l" defTabSz="3134552" rtl="0" eaLnBrk="1" latinLnBrk="0" hangingPunct="1">
      <a:defRPr sz="6142" kern="1200">
        <a:solidFill>
          <a:schemeClr val="tx1"/>
        </a:solidFill>
        <a:latin typeface="+mn-lt"/>
        <a:ea typeface="+mn-ea"/>
        <a:cs typeface="+mn-cs"/>
      </a:defRPr>
    </a:lvl7pPr>
    <a:lvl8pPr marL="10970935" algn="l" defTabSz="3134552" rtl="0" eaLnBrk="1" latinLnBrk="0" hangingPunct="1">
      <a:defRPr sz="6142" kern="1200">
        <a:solidFill>
          <a:schemeClr val="tx1"/>
        </a:solidFill>
        <a:latin typeface="+mn-lt"/>
        <a:ea typeface="+mn-ea"/>
        <a:cs typeface="+mn-cs"/>
      </a:defRPr>
    </a:lvl8pPr>
    <a:lvl9pPr marL="12538212" algn="l" defTabSz="3134552" rtl="0" eaLnBrk="1" latinLnBrk="0" hangingPunct="1">
      <a:defRPr sz="614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orient="horz" pos="192" userDrawn="1">
          <p15:clr>
            <a:srgbClr val="A4A3A4"/>
          </p15:clr>
        </p15:guide>
        <p15:guide id="3" orient="horz" pos="13440" userDrawn="1">
          <p15:clr>
            <a:srgbClr val="A4A3A4"/>
          </p15:clr>
        </p15:guide>
        <p15:guide id="4" orient="horz" userDrawn="1">
          <p15:clr>
            <a:srgbClr val="A4A3A4"/>
          </p15:clr>
        </p15:guide>
        <p15:guide id="5" pos="198" userDrawn="1">
          <p15:clr>
            <a:srgbClr val="A4A3A4"/>
          </p15:clr>
        </p15:guide>
        <p15:guide id="6" pos="2053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713" autoAdjust="0"/>
  </p:normalViewPr>
  <p:slideViewPr>
    <p:cSldViewPr snapToGrid="0" snapToObjects="1" showGuides="1">
      <p:cViewPr varScale="1">
        <p:scale>
          <a:sx n="35" d="100"/>
          <a:sy n="35" d="100"/>
        </p:scale>
        <p:origin x="1824" y="72"/>
      </p:cViewPr>
      <p:guideLst>
        <p:guide orient="horz" pos="2212"/>
        <p:guide orient="horz" pos="192"/>
        <p:guide orient="horz" pos="13440"/>
        <p:guide orient="horz"/>
        <p:guide pos="198"/>
        <p:guide pos="2053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12/9/2022</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134552" rtl="0" eaLnBrk="1" latinLnBrk="0" hangingPunct="1">
      <a:defRPr sz="4142" kern="1200">
        <a:solidFill>
          <a:schemeClr val="tx1"/>
        </a:solidFill>
        <a:latin typeface="+mn-lt"/>
        <a:ea typeface="+mn-ea"/>
        <a:cs typeface="+mn-cs"/>
      </a:defRPr>
    </a:lvl1pPr>
    <a:lvl2pPr marL="1567277" algn="l" defTabSz="3134552" rtl="0" eaLnBrk="1" latinLnBrk="0" hangingPunct="1">
      <a:defRPr sz="4142" kern="1200">
        <a:solidFill>
          <a:schemeClr val="tx1"/>
        </a:solidFill>
        <a:latin typeface="+mn-lt"/>
        <a:ea typeface="+mn-ea"/>
        <a:cs typeface="+mn-cs"/>
      </a:defRPr>
    </a:lvl2pPr>
    <a:lvl3pPr marL="3134552" algn="l" defTabSz="3134552" rtl="0" eaLnBrk="1" latinLnBrk="0" hangingPunct="1">
      <a:defRPr sz="4142" kern="1200">
        <a:solidFill>
          <a:schemeClr val="tx1"/>
        </a:solidFill>
        <a:latin typeface="+mn-lt"/>
        <a:ea typeface="+mn-ea"/>
        <a:cs typeface="+mn-cs"/>
      </a:defRPr>
    </a:lvl3pPr>
    <a:lvl4pPr marL="4701829" algn="l" defTabSz="3134552" rtl="0" eaLnBrk="1" latinLnBrk="0" hangingPunct="1">
      <a:defRPr sz="4142" kern="1200">
        <a:solidFill>
          <a:schemeClr val="tx1"/>
        </a:solidFill>
        <a:latin typeface="+mn-lt"/>
        <a:ea typeface="+mn-ea"/>
        <a:cs typeface="+mn-cs"/>
      </a:defRPr>
    </a:lvl4pPr>
    <a:lvl5pPr marL="6269105" algn="l" defTabSz="3134552" rtl="0" eaLnBrk="1" latinLnBrk="0" hangingPunct="1">
      <a:defRPr sz="4142" kern="1200">
        <a:solidFill>
          <a:schemeClr val="tx1"/>
        </a:solidFill>
        <a:latin typeface="+mn-lt"/>
        <a:ea typeface="+mn-ea"/>
        <a:cs typeface="+mn-cs"/>
      </a:defRPr>
    </a:lvl5pPr>
    <a:lvl6pPr marL="7836382" algn="l" defTabSz="3134552" rtl="0" eaLnBrk="1" latinLnBrk="0" hangingPunct="1">
      <a:defRPr sz="4142" kern="1200">
        <a:solidFill>
          <a:schemeClr val="tx1"/>
        </a:solidFill>
        <a:latin typeface="+mn-lt"/>
        <a:ea typeface="+mn-ea"/>
        <a:cs typeface="+mn-cs"/>
      </a:defRPr>
    </a:lvl6pPr>
    <a:lvl7pPr marL="9403659" algn="l" defTabSz="3134552" rtl="0" eaLnBrk="1" latinLnBrk="0" hangingPunct="1">
      <a:defRPr sz="4142" kern="1200">
        <a:solidFill>
          <a:schemeClr val="tx1"/>
        </a:solidFill>
        <a:latin typeface="+mn-lt"/>
        <a:ea typeface="+mn-ea"/>
        <a:cs typeface="+mn-cs"/>
      </a:defRPr>
    </a:lvl7pPr>
    <a:lvl8pPr marL="10970935" algn="l" defTabSz="3134552" rtl="0" eaLnBrk="1" latinLnBrk="0" hangingPunct="1">
      <a:defRPr sz="4142" kern="1200">
        <a:solidFill>
          <a:schemeClr val="tx1"/>
        </a:solidFill>
        <a:latin typeface="+mn-lt"/>
        <a:ea typeface="+mn-ea"/>
        <a:cs typeface="+mn-cs"/>
      </a:defRPr>
    </a:lvl8pPr>
    <a:lvl9pPr marL="12538212" algn="l" defTabSz="3134552" rtl="0" eaLnBrk="1" latinLnBrk="0" hangingPunct="1">
      <a:defRPr sz="414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6" y="4252321"/>
            <a:ext cx="7542610"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8371" y="3668358"/>
            <a:ext cx="7536656" cy="564314"/>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2467"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369" y="9444201"/>
            <a:ext cx="7537847" cy="564314"/>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2467"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95121" y="4252321"/>
            <a:ext cx="7536656"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95122" y="3668358"/>
            <a:ext cx="7536656" cy="564314"/>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2467"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89007" y="4252321"/>
            <a:ext cx="7536656"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83053" y="3668358"/>
            <a:ext cx="7543800" cy="564314"/>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2467"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42719" y="3668358"/>
            <a:ext cx="7535264" cy="564314"/>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2467"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42719" y="4252321"/>
            <a:ext cx="7535264"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42719" y="9484351"/>
            <a:ext cx="7535264" cy="564314"/>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2467"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42719" y="10007602"/>
            <a:ext cx="7539038"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42719" y="17088793"/>
            <a:ext cx="7535264" cy="564314"/>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2467"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42719" y="17622298"/>
            <a:ext cx="7539038"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6" y="9967702"/>
            <a:ext cx="7542610"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5" y="2085277"/>
            <a:ext cx="23999226" cy="853440"/>
          </a:xfrm>
          <a:prstGeom prst="rect">
            <a:avLst/>
          </a:prstGeom>
        </p:spPr>
        <p:txBody>
          <a:bodyPr>
            <a:normAutofit/>
          </a:bodyPr>
          <a:lstStyle>
            <a:lvl1pPr marL="0" indent="0" algn="ctr">
              <a:buFontTx/>
              <a:buNone/>
              <a:defRPr sz="3600">
                <a:solidFill>
                  <a:schemeClr val="bg1"/>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5" y="1231837"/>
            <a:ext cx="23999226" cy="853440"/>
          </a:xfrm>
          <a:prstGeom prst="rect">
            <a:avLst/>
          </a:prstGeom>
        </p:spPr>
        <p:txBody>
          <a:bodyPr anchor="t" anchorCtr="1">
            <a:normAutofit/>
          </a:bodyPr>
          <a:lstStyle>
            <a:lvl1pPr marL="0" indent="0" algn="ctr">
              <a:buFontTx/>
              <a:buNone/>
              <a:defRPr sz="5334">
                <a:solidFill>
                  <a:schemeClr val="bg1"/>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authors</a:t>
            </a:r>
          </a:p>
        </p:txBody>
      </p:sp>
      <p:sp>
        <p:nvSpPr>
          <p:cNvPr id="79" name="Text Placeholder 76"/>
          <p:cNvSpPr>
            <a:spLocks noGrp="1"/>
          </p:cNvSpPr>
          <p:nvPr>
            <p:ph type="body" sz="quarter" idx="153" hasCustomPrompt="1"/>
          </p:nvPr>
        </p:nvSpPr>
        <p:spPr>
          <a:xfrm>
            <a:off x="4449445" y="139854"/>
            <a:ext cx="23999226" cy="1091982"/>
          </a:xfrm>
          <a:prstGeom prst="rect">
            <a:avLst/>
          </a:prstGeom>
        </p:spPr>
        <p:txBody>
          <a:bodyPr anchor="t" anchorCtr="1">
            <a:normAutofit/>
          </a:bodyPr>
          <a:lstStyle>
            <a:lvl1pPr marL="0" indent="0" algn="ctr">
              <a:buFontTx/>
              <a:buNone/>
              <a:defRPr sz="6400" b="1">
                <a:solidFill>
                  <a:schemeClr val="bg1"/>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6" y="4252321"/>
            <a:ext cx="7542610"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8371" y="3668358"/>
            <a:ext cx="7536656" cy="564314"/>
          </a:xfrm>
          <a:prstGeom prst="rect">
            <a:avLst/>
          </a:prstGeom>
          <a:noFill/>
        </p:spPr>
        <p:txBody>
          <a:bodyPr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369" y="9444201"/>
            <a:ext cx="7537847" cy="564314"/>
          </a:xfrm>
          <a:prstGeom prst="rect">
            <a:avLst/>
          </a:prstGeom>
          <a:noFill/>
        </p:spPr>
        <p:txBody>
          <a:bodyPr wrap="square"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95121" y="4252321"/>
            <a:ext cx="7536656"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95122" y="3668358"/>
            <a:ext cx="7536656" cy="564314"/>
          </a:xfrm>
          <a:prstGeom prst="rect">
            <a:avLst/>
          </a:prstGeom>
          <a:noFill/>
        </p:spPr>
        <p:txBody>
          <a:bodyPr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89007" y="4252321"/>
            <a:ext cx="7536656"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83053" y="3668358"/>
            <a:ext cx="7543800" cy="564314"/>
          </a:xfrm>
          <a:prstGeom prst="rect">
            <a:avLst/>
          </a:prstGeom>
          <a:noFill/>
        </p:spPr>
        <p:txBody>
          <a:bodyPr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42719" y="3668358"/>
            <a:ext cx="7535264" cy="564314"/>
          </a:xfrm>
          <a:prstGeom prst="rect">
            <a:avLst/>
          </a:prstGeom>
          <a:noFill/>
        </p:spPr>
        <p:txBody>
          <a:bodyPr wrap="square"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42719" y="4252321"/>
            <a:ext cx="7535264"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42719" y="9484351"/>
            <a:ext cx="7535264" cy="564314"/>
          </a:xfrm>
          <a:prstGeom prst="rect">
            <a:avLst/>
          </a:prstGeom>
          <a:noFill/>
        </p:spPr>
        <p:txBody>
          <a:bodyPr wrap="square"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42719" y="10007602"/>
            <a:ext cx="7539038"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42719" y="17088793"/>
            <a:ext cx="7535264" cy="564314"/>
          </a:xfrm>
          <a:prstGeom prst="rect">
            <a:avLst/>
          </a:prstGeom>
          <a:noFill/>
        </p:spPr>
        <p:txBody>
          <a:bodyPr wrap="square"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42719" y="17622298"/>
            <a:ext cx="7539038"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6" y="9967702"/>
            <a:ext cx="7542610"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5" y="2255965"/>
            <a:ext cx="23999226" cy="853440"/>
          </a:xfrm>
          <a:prstGeom prst="rect">
            <a:avLst/>
          </a:prstGeom>
        </p:spPr>
        <p:txBody>
          <a:bodyPr>
            <a:normAutofit/>
          </a:bodyPr>
          <a:lstStyle>
            <a:lvl1pPr marL="0" indent="0" algn="ctr">
              <a:buFontTx/>
              <a:buNone/>
              <a:defRPr sz="4000">
                <a:solidFill>
                  <a:schemeClr val="accent5">
                    <a:lumMod val="50000"/>
                  </a:schemeClr>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5" y="1402525"/>
            <a:ext cx="23999226" cy="853440"/>
          </a:xfrm>
          <a:prstGeom prst="rect">
            <a:avLst/>
          </a:prstGeom>
        </p:spPr>
        <p:txBody>
          <a:bodyPr anchor="t" anchorCtr="1">
            <a:normAutofit/>
          </a:bodyPr>
          <a:lstStyle>
            <a:lvl1pPr marL="0" indent="0" algn="ctr">
              <a:buFontTx/>
              <a:buNone/>
              <a:defRPr sz="5867">
                <a:solidFill>
                  <a:schemeClr val="accent5">
                    <a:lumMod val="50000"/>
                  </a:schemeClr>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authors</a:t>
            </a:r>
          </a:p>
        </p:txBody>
      </p:sp>
      <p:sp>
        <p:nvSpPr>
          <p:cNvPr id="79" name="Text Placeholder 76"/>
          <p:cNvSpPr>
            <a:spLocks noGrp="1"/>
          </p:cNvSpPr>
          <p:nvPr>
            <p:ph type="body" sz="quarter" idx="153" hasCustomPrompt="1"/>
          </p:nvPr>
        </p:nvSpPr>
        <p:spPr>
          <a:xfrm>
            <a:off x="4449445" y="310542"/>
            <a:ext cx="23999226" cy="1091982"/>
          </a:xfrm>
          <a:prstGeom prst="rect">
            <a:avLst/>
          </a:prstGeom>
        </p:spPr>
        <p:txBody>
          <a:bodyPr anchor="t" anchorCtr="1">
            <a:normAutofit/>
          </a:bodyPr>
          <a:lstStyle>
            <a:lvl1pPr marL="0" indent="0" algn="ctr">
              <a:buFontTx/>
              <a:buNone/>
              <a:defRPr sz="7667" b="1">
                <a:solidFill>
                  <a:schemeClr val="accent5">
                    <a:lumMod val="50000"/>
                  </a:schemeClr>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6598284-F28D-A64F-83EE-A86CA6EC938B}"/>
              </a:ext>
            </a:extLst>
          </p:cNvPr>
          <p:cNvSpPr/>
          <p:nvPr userDrawn="1"/>
        </p:nvSpPr>
        <p:spPr>
          <a:xfrm rot="10800000">
            <a:off x="0" y="20910324"/>
            <a:ext cx="32918400" cy="10331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95"/>
          </a:p>
        </p:txBody>
      </p:sp>
      <p:sp>
        <p:nvSpPr>
          <p:cNvPr id="2" name="Rectangle 1">
            <a:extLst>
              <a:ext uri="{FF2B5EF4-FFF2-40B4-BE49-F238E27FC236}">
                <a16:creationId xmlns:a16="http://schemas.microsoft.com/office/drawing/2014/main" id="{0A8CE8E3-AE08-7141-8144-8FB830A2D4B4}"/>
              </a:ext>
            </a:extLst>
          </p:cNvPr>
          <p:cNvSpPr/>
          <p:nvPr userDrawn="1"/>
        </p:nvSpPr>
        <p:spPr>
          <a:xfrm>
            <a:off x="0" y="1"/>
            <a:ext cx="32918400" cy="29951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95"/>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7958340" y="9399"/>
          <a:ext cx="7332652" cy="21786147"/>
        </p:xfrm>
        <a:graphic>
          <a:graphicData uri="http://schemas.openxmlformats.org/drawingml/2006/table">
            <a:tbl>
              <a:tblPr firstRow="1" bandRow="1">
                <a:tableStyleId>{5C22544A-7EE6-4342-B048-85BDC9FD1C3A}</a:tableStyleId>
              </a:tblPr>
              <a:tblGrid>
                <a:gridCol w="3144184">
                  <a:extLst>
                    <a:ext uri="{9D8B030D-6E8A-4147-A177-3AD203B41FA5}">
                      <a16:colId xmlns:a16="http://schemas.microsoft.com/office/drawing/2014/main" val="20000"/>
                    </a:ext>
                  </a:extLst>
                </a:gridCol>
                <a:gridCol w="4188468">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r>
                        <a:rPr lang="en-US" sz="1300" dirty="0">
                          <a:solidFill>
                            <a:schemeClr val="bg1"/>
                          </a:solidFill>
                          <a:latin typeface="Arial" panose="020B0604020202020204" pitchFamily="34" charset="0"/>
                          <a:cs typeface="Arial" panose="020B0604020202020204" pitchFamily="34" charset="0"/>
                        </a:rPr>
                        <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r>
                        <a:rPr lang="en-US" sz="1300" b="0" baseline="0" dirty="0">
                          <a:solidFill>
                            <a:srgbClr val="FFC000"/>
                          </a:solidFill>
                          <a:latin typeface="Arial" panose="020B0604020202020204" pitchFamily="34" charset="0"/>
                          <a:cs typeface="Arial" panose="020B0604020202020204" pitchFamily="34" charset="0"/>
                        </a:rPr>
                        <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200351">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r>
                        <a:rPr lang="en-US" sz="1300" b="0" baseline="0" dirty="0">
                          <a:solidFill>
                            <a:srgbClr val="FFC000"/>
                          </a:solidFill>
                          <a:latin typeface="Arial" panose="020B0604020202020204" pitchFamily="34" charset="0"/>
                          <a:cs typeface="Arial" panose="020B0604020202020204" pitchFamily="34" charset="0"/>
                        </a:rPr>
                        <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549559">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33521422" y="-56500"/>
          <a:ext cx="7072641" cy="22050047"/>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734">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38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19255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2520951">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38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
                      </a: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r>
                        <a:rPr lang="en-US" sz="1300" dirty="0">
                          <a:solidFill>
                            <a:schemeClr val="bg1">
                              <a:lumMod val="85000"/>
                            </a:schemeClr>
                          </a:solidFill>
                          <a:latin typeface="Arial"/>
                          <a:cs typeface="Arial"/>
                        </a:rPr>
                        <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35" name="Text Box 14">
            <a:extLst>
              <a:ext uri="{FF2B5EF4-FFF2-40B4-BE49-F238E27FC236}">
                <a16:creationId xmlns:a16="http://schemas.microsoft.com/office/drawing/2014/main" id="{3FFCB1CF-053D-954E-8947-A06DFECB49EC}"/>
              </a:ext>
            </a:extLst>
          </p:cNvPr>
          <p:cNvSpPr txBox="1">
            <a:spLocks noChangeArrowheads="1"/>
          </p:cNvSpPr>
          <p:nvPr userDrawn="1"/>
        </p:nvSpPr>
        <p:spPr bwMode="auto">
          <a:xfrm>
            <a:off x="846295" y="21314625"/>
            <a:ext cx="1885950" cy="224417"/>
          </a:xfrm>
          <a:prstGeom prst="rect">
            <a:avLst/>
          </a:prstGeom>
          <a:noFill/>
          <a:ln w="9525">
            <a:noFill/>
            <a:miter lim="800000"/>
            <a:headEnd/>
            <a:tailEnd/>
          </a:ln>
          <a:effectLst/>
        </p:spPr>
        <p:txBody>
          <a:bodyPr lIns="60842" tIns="30415" rIns="60842" bIns="30415">
            <a:spAutoFit/>
          </a:bodyPr>
          <a:lstStyle/>
          <a:p>
            <a:pPr eaLnBrk="0" hangingPunct="0">
              <a:lnSpc>
                <a:spcPct val="65000"/>
              </a:lnSpc>
              <a:spcBef>
                <a:spcPct val="50000"/>
              </a:spcBef>
              <a:defRPr/>
            </a:pPr>
            <a:r>
              <a:rPr lang="en-US" sz="333"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733"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926080" rtl="0" eaLnBrk="1" latinLnBrk="0" hangingPunct="1">
        <a:spcBef>
          <a:spcPct val="0"/>
        </a:spcBef>
        <a:buNone/>
        <a:defRPr sz="5867" kern="1200">
          <a:solidFill>
            <a:schemeClr val="bg1"/>
          </a:solidFill>
          <a:latin typeface="Trebuchet MS" pitchFamily="34" charset="0"/>
          <a:ea typeface="+mj-ea"/>
          <a:cs typeface="+mj-cs"/>
        </a:defRPr>
      </a:lvl1pPr>
    </p:titleStyle>
    <p:bodyStyle>
      <a:lvl1pPr marL="1097280" indent="-1097280" algn="l" defTabSz="2926080" rtl="0" eaLnBrk="1" latinLnBrk="0" hangingPunct="1">
        <a:spcBef>
          <a:spcPct val="20000"/>
        </a:spcBef>
        <a:buFont typeface="Arial" pitchFamily="34" charset="0"/>
        <a:buChar char="•"/>
        <a:defRPr sz="10267"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57600" indent="-731521" algn="l" defTabSz="2926080" rtl="0" eaLnBrk="1" latinLnBrk="0" hangingPunct="1">
        <a:spcBef>
          <a:spcPct val="20000"/>
        </a:spcBef>
        <a:buFont typeface="Arial" pitchFamily="34" charset="0"/>
        <a:buChar char="•"/>
        <a:defRPr sz="7734" kern="1200">
          <a:solidFill>
            <a:schemeClr val="tx1"/>
          </a:solidFill>
          <a:latin typeface="+mn-lt"/>
          <a:ea typeface="+mn-ea"/>
          <a:cs typeface="+mn-cs"/>
        </a:defRPr>
      </a:lvl3pPr>
      <a:lvl4pPr marL="5120641"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59"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734" kern="1200">
          <a:solidFill>
            <a:schemeClr val="tx1"/>
          </a:solidFill>
          <a:latin typeface="+mn-lt"/>
          <a:ea typeface="+mn-ea"/>
          <a:cs typeface="+mn-cs"/>
        </a:defRPr>
      </a:lvl1pPr>
      <a:lvl2pPr marL="1463040" algn="l" defTabSz="2926080" rtl="0" eaLnBrk="1" latinLnBrk="0" hangingPunct="1">
        <a:defRPr sz="5734" kern="1200">
          <a:solidFill>
            <a:schemeClr val="tx1"/>
          </a:solidFill>
          <a:latin typeface="+mn-lt"/>
          <a:ea typeface="+mn-ea"/>
          <a:cs typeface="+mn-cs"/>
        </a:defRPr>
      </a:lvl2pPr>
      <a:lvl3pPr marL="2926080" algn="l" defTabSz="2926080" rtl="0" eaLnBrk="1" latinLnBrk="0" hangingPunct="1">
        <a:defRPr sz="5734" kern="1200">
          <a:solidFill>
            <a:schemeClr val="tx1"/>
          </a:solidFill>
          <a:latin typeface="+mn-lt"/>
          <a:ea typeface="+mn-ea"/>
          <a:cs typeface="+mn-cs"/>
        </a:defRPr>
      </a:lvl3pPr>
      <a:lvl4pPr marL="4389120" algn="l" defTabSz="2926080" rtl="0" eaLnBrk="1" latinLnBrk="0" hangingPunct="1">
        <a:defRPr sz="5734" kern="1200">
          <a:solidFill>
            <a:schemeClr val="tx1"/>
          </a:solidFill>
          <a:latin typeface="+mn-lt"/>
          <a:ea typeface="+mn-ea"/>
          <a:cs typeface="+mn-cs"/>
        </a:defRPr>
      </a:lvl4pPr>
      <a:lvl5pPr marL="5852160" algn="l" defTabSz="2926080" rtl="0" eaLnBrk="1" latinLnBrk="0" hangingPunct="1">
        <a:defRPr sz="5734" kern="1200">
          <a:solidFill>
            <a:schemeClr val="tx1"/>
          </a:solidFill>
          <a:latin typeface="+mn-lt"/>
          <a:ea typeface="+mn-ea"/>
          <a:cs typeface="+mn-cs"/>
        </a:defRPr>
      </a:lvl5pPr>
      <a:lvl6pPr marL="7315200" algn="l" defTabSz="2926080" rtl="0" eaLnBrk="1" latinLnBrk="0" hangingPunct="1">
        <a:defRPr sz="5734" kern="1200">
          <a:solidFill>
            <a:schemeClr val="tx1"/>
          </a:solidFill>
          <a:latin typeface="+mn-lt"/>
          <a:ea typeface="+mn-ea"/>
          <a:cs typeface="+mn-cs"/>
        </a:defRPr>
      </a:lvl6pPr>
      <a:lvl7pPr marL="8778241" algn="l" defTabSz="2926080" rtl="0" eaLnBrk="1" latinLnBrk="0" hangingPunct="1">
        <a:defRPr sz="5734" kern="1200">
          <a:solidFill>
            <a:schemeClr val="tx1"/>
          </a:solidFill>
          <a:latin typeface="+mn-lt"/>
          <a:ea typeface="+mn-ea"/>
          <a:cs typeface="+mn-cs"/>
        </a:defRPr>
      </a:lvl7pPr>
      <a:lvl8pPr marL="10241280" algn="l" defTabSz="2926080" rtl="0" eaLnBrk="1" latinLnBrk="0" hangingPunct="1">
        <a:defRPr sz="5734" kern="1200">
          <a:solidFill>
            <a:schemeClr val="tx1"/>
          </a:solidFill>
          <a:latin typeface="+mn-lt"/>
          <a:ea typeface="+mn-ea"/>
          <a:cs typeface="+mn-cs"/>
        </a:defRPr>
      </a:lvl8pPr>
      <a:lvl9pPr marL="11704321" algn="l" defTabSz="2926080" rtl="0" eaLnBrk="1" latinLnBrk="0" hangingPunct="1">
        <a:defRPr sz="57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B91B61-1BF7-CF4F-A115-F49A79331A94}"/>
              </a:ext>
            </a:extLst>
          </p:cNvPr>
          <p:cNvSpPr/>
          <p:nvPr userDrawn="1"/>
        </p:nvSpPr>
        <p:spPr>
          <a:xfrm rot="10800000">
            <a:off x="0" y="20910324"/>
            <a:ext cx="32918400" cy="10331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95"/>
          </a:p>
        </p:txBody>
      </p:sp>
      <p:sp>
        <p:nvSpPr>
          <p:cNvPr id="6" name="Rectangle 5">
            <a:extLst>
              <a:ext uri="{FF2B5EF4-FFF2-40B4-BE49-F238E27FC236}">
                <a16:creationId xmlns:a16="http://schemas.microsoft.com/office/drawing/2014/main" id="{33DC4674-0CF7-354A-A116-FE36983B2F8A}"/>
              </a:ext>
            </a:extLst>
          </p:cNvPr>
          <p:cNvSpPr/>
          <p:nvPr userDrawn="1"/>
        </p:nvSpPr>
        <p:spPr>
          <a:xfrm>
            <a:off x="0" y="1"/>
            <a:ext cx="32918400" cy="29951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95"/>
          </a:p>
        </p:txBody>
      </p:sp>
      <p:sp>
        <p:nvSpPr>
          <p:cNvPr id="7" name="Text Box 14">
            <a:extLst>
              <a:ext uri="{FF2B5EF4-FFF2-40B4-BE49-F238E27FC236}">
                <a16:creationId xmlns:a16="http://schemas.microsoft.com/office/drawing/2014/main" id="{DE33BC39-810B-224F-8803-2E61979327C9}"/>
              </a:ext>
            </a:extLst>
          </p:cNvPr>
          <p:cNvSpPr txBox="1">
            <a:spLocks noChangeArrowheads="1"/>
          </p:cNvSpPr>
          <p:nvPr userDrawn="1"/>
        </p:nvSpPr>
        <p:spPr bwMode="auto">
          <a:xfrm>
            <a:off x="846295" y="21314625"/>
            <a:ext cx="1885950" cy="224417"/>
          </a:xfrm>
          <a:prstGeom prst="rect">
            <a:avLst/>
          </a:prstGeom>
          <a:noFill/>
          <a:ln w="9525">
            <a:noFill/>
            <a:miter lim="800000"/>
            <a:headEnd/>
            <a:tailEnd/>
          </a:ln>
          <a:effectLst/>
        </p:spPr>
        <p:txBody>
          <a:bodyPr lIns="60842" tIns="30415" rIns="60842" bIns="30415">
            <a:spAutoFit/>
          </a:bodyPr>
          <a:lstStyle/>
          <a:p>
            <a:pPr eaLnBrk="0" hangingPunct="0">
              <a:lnSpc>
                <a:spcPct val="65000"/>
              </a:lnSpc>
              <a:spcBef>
                <a:spcPct val="50000"/>
              </a:spcBef>
              <a:defRPr/>
            </a:pPr>
            <a:r>
              <a:rPr lang="en-US" sz="333"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733" b="1" dirty="0">
                <a:solidFill>
                  <a:schemeClr val="bg1">
                    <a:lumMod val="75000"/>
                  </a:schemeClr>
                </a:solidFill>
                <a:latin typeface="Arial" charset="0"/>
              </a:rPr>
              <a:t>www.PosterPresentations.com</a:t>
            </a:r>
          </a:p>
        </p:txBody>
      </p:sp>
      <p:sp>
        <p:nvSpPr>
          <p:cNvPr id="8" name="Text Placeholder 3">
            <a:extLst>
              <a:ext uri="{FF2B5EF4-FFF2-40B4-BE49-F238E27FC236}">
                <a16:creationId xmlns:a16="http://schemas.microsoft.com/office/drawing/2014/main" id="{5DD732AC-3E9E-AA4A-B182-B91BD39117A4}"/>
              </a:ext>
            </a:extLst>
          </p:cNvPr>
          <p:cNvSpPr txBox="1">
            <a:spLocks/>
          </p:cNvSpPr>
          <p:nvPr userDrawn="1"/>
        </p:nvSpPr>
        <p:spPr>
          <a:xfrm>
            <a:off x="344756" y="4252321"/>
            <a:ext cx="7542610" cy="564308"/>
          </a:xfrm>
          <a:prstGeom prst="rect">
            <a:avLst/>
          </a:prstGeom>
        </p:spPr>
        <p:txBody>
          <a:bodyPr wrap="square" lIns="152393" tIns="152393" rIns="152393" bIns="152393">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a:t>Type in or paste your text here</a:t>
            </a:r>
            <a:endParaRPr lang="en-US" sz="1667" dirty="0"/>
          </a:p>
        </p:txBody>
      </p:sp>
      <p:sp>
        <p:nvSpPr>
          <p:cNvPr id="9" name="Text Placeholder 5">
            <a:extLst>
              <a:ext uri="{FF2B5EF4-FFF2-40B4-BE49-F238E27FC236}">
                <a16:creationId xmlns:a16="http://schemas.microsoft.com/office/drawing/2014/main" id="{609F4039-E820-734C-ADDF-D84CC5DAE2AE}"/>
              </a:ext>
            </a:extLst>
          </p:cNvPr>
          <p:cNvSpPr txBox="1">
            <a:spLocks/>
          </p:cNvSpPr>
          <p:nvPr userDrawn="1"/>
        </p:nvSpPr>
        <p:spPr>
          <a:xfrm>
            <a:off x="358371" y="3699135"/>
            <a:ext cx="7536656" cy="502760"/>
          </a:xfrm>
          <a:prstGeom prst="rect">
            <a:avLst/>
          </a:prstGeom>
          <a:noFill/>
        </p:spPr>
        <p:txBody>
          <a:bodyPr lIns="60957" tIns="60957" rIns="60957" bIns="60957"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467"/>
              <a:t>(click to edit) INTRODUCTION or ABSTRACT</a:t>
            </a:r>
            <a:endParaRPr lang="en-US" sz="2467" dirty="0"/>
          </a:p>
        </p:txBody>
      </p:sp>
      <p:sp>
        <p:nvSpPr>
          <p:cNvPr id="11" name="Text Placeholder 5">
            <a:extLst>
              <a:ext uri="{FF2B5EF4-FFF2-40B4-BE49-F238E27FC236}">
                <a16:creationId xmlns:a16="http://schemas.microsoft.com/office/drawing/2014/main" id="{9E0C7155-99EC-7148-984A-9AED97984EBE}"/>
              </a:ext>
            </a:extLst>
          </p:cNvPr>
          <p:cNvSpPr txBox="1">
            <a:spLocks/>
          </p:cNvSpPr>
          <p:nvPr userDrawn="1"/>
        </p:nvSpPr>
        <p:spPr>
          <a:xfrm>
            <a:off x="358369" y="9474977"/>
            <a:ext cx="7537847" cy="502760"/>
          </a:xfrm>
          <a:prstGeom prst="rect">
            <a:avLst/>
          </a:prstGeom>
          <a:noFill/>
        </p:spPr>
        <p:txBody>
          <a:bodyPr wrap="square" lIns="60957" tIns="60957" rIns="60957" bIns="60957"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467"/>
              <a:t>(click to edit)  OBJECTIVES</a:t>
            </a:r>
            <a:endParaRPr lang="en-US" sz="2467" dirty="0"/>
          </a:p>
        </p:txBody>
      </p:sp>
      <p:sp>
        <p:nvSpPr>
          <p:cNvPr id="12" name="Text Placeholder 3">
            <a:extLst>
              <a:ext uri="{FF2B5EF4-FFF2-40B4-BE49-F238E27FC236}">
                <a16:creationId xmlns:a16="http://schemas.microsoft.com/office/drawing/2014/main" id="{FD6EF4D6-BCDF-0E4D-8328-4D5259E0E1AF}"/>
              </a:ext>
            </a:extLst>
          </p:cNvPr>
          <p:cNvSpPr txBox="1">
            <a:spLocks/>
          </p:cNvSpPr>
          <p:nvPr userDrawn="1"/>
        </p:nvSpPr>
        <p:spPr>
          <a:xfrm>
            <a:off x="8595121" y="4252321"/>
            <a:ext cx="7536656" cy="564308"/>
          </a:xfrm>
          <a:prstGeom prst="rect">
            <a:avLst/>
          </a:prstGeom>
        </p:spPr>
        <p:txBody>
          <a:bodyPr wrap="square" lIns="152393" tIns="152393" rIns="152393" bIns="152393">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a:t>Type in or paste your text here</a:t>
            </a:r>
            <a:endParaRPr lang="en-US" sz="1667" dirty="0"/>
          </a:p>
        </p:txBody>
      </p:sp>
      <p:sp>
        <p:nvSpPr>
          <p:cNvPr id="13" name="Text Placeholder 5">
            <a:extLst>
              <a:ext uri="{FF2B5EF4-FFF2-40B4-BE49-F238E27FC236}">
                <a16:creationId xmlns:a16="http://schemas.microsoft.com/office/drawing/2014/main" id="{F03D84C9-4789-2645-A0D4-1041D18D8A3D}"/>
              </a:ext>
            </a:extLst>
          </p:cNvPr>
          <p:cNvSpPr txBox="1">
            <a:spLocks/>
          </p:cNvSpPr>
          <p:nvPr userDrawn="1"/>
        </p:nvSpPr>
        <p:spPr>
          <a:xfrm>
            <a:off x="8595122" y="3699135"/>
            <a:ext cx="7536656" cy="502760"/>
          </a:xfrm>
          <a:prstGeom prst="rect">
            <a:avLst/>
          </a:prstGeom>
          <a:noFill/>
        </p:spPr>
        <p:txBody>
          <a:bodyPr lIns="60957" tIns="60957" rIns="60957" bIns="60957"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467"/>
              <a:t>(click to edit)  MATERIALS &amp; METHODS</a:t>
            </a:r>
            <a:endParaRPr lang="en-US" sz="2467" dirty="0"/>
          </a:p>
        </p:txBody>
      </p:sp>
      <p:sp>
        <p:nvSpPr>
          <p:cNvPr id="14" name="Text Placeholder 3">
            <a:extLst>
              <a:ext uri="{FF2B5EF4-FFF2-40B4-BE49-F238E27FC236}">
                <a16:creationId xmlns:a16="http://schemas.microsoft.com/office/drawing/2014/main" id="{48B0F29A-1496-164F-B7A8-A71F3831EAD6}"/>
              </a:ext>
            </a:extLst>
          </p:cNvPr>
          <p:cNvSpPr txBox="1">
            <a:spLocks/>
          </p:cNvSpPr>
          <p:nvPr userDrawn="1"/>
        </p:nvSpPr>
        <p:spPr>
          <a:xfrm>
            <a:off x="16789007" y="4252321"/>
            <a:ext cx="7536656" cy="564308"/>
          </a:xfrm>
          <a:prstGeom prst="rect">
            <a:avLst/>
          </a:prstGeom>
        </p:spPr>
        <p:txBody>
          <a:bodyPr wrap="square" lIns="152393" tIns="152393" rIns="152393" bIns="152393">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a:t>Type in or paste your text here</a:t>
            </a:r>
            <a:endParaRPr lang="en-US" sz="1667" dirty="0"/>
          </a:p>
        </p:txBody>
      </p:sp>
      <p:sp>
        <p:nvSpPr>
          <p:cNvPr id="15" name="Text Placeholder 5">
            <a:extLst>
              <a:ext uri="{FF2B5EF4-FFF2-40B4-BE49-F238E27FC236}">
                <a16:creationId xmlns:a16="http://schemas.microsoft.com/office/drawing/2014/main" id="{F8EF562C-EBD7-054A-A2AC-2878C2B07911}"/>
              </a:ext>
            </a:extLst>
          </p:cNvPr>
          <p:cNvSpPr txBox="1">
            <a:spLocks/>
          </p:cNvSpPr>
          <p:nvPr userDrawn="1"/>
        </p:nvSpPr>
        <p:spPr>
          <a:xfrm>
            <a:off x="16783053" y="3699135"/>
            <a:ext cx="7543800" cy="502760"/>
          </a:xfrm>
          <a:prstGeom prst="rect">
            <a:avLst/>
          </a:prstGeom>
          <a:noFill/>
        </p:spPr>
        <p:txBody>
          <a:bodyPr lIns="60957" tIns="60957" rIns="60957" bIns="60957"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467"/>
              <a:t>(click to edit)  RESULTS</a:t>
            </a:r>
            <a:endParaRPr lang="en-US" sz="2467" dirty="0"/>
          </a:p>
        </p:txBody>
      </p:sp>
      <p:sp>
        <p:nvSpPr>
          <p:cNvPr id="16" name="Text Placeholder 5">
            <a:extLst>
              <a:ext uri="{FF2B5EF4-FFF2-40B4-BE49-F238E27FC236}">
                <a16:creationId xmlns:a16="http://schemas.microsoft.com/office/drawing/2014/main" id="{6EBFD6E6-D930-EE40-8FC7-D76AF1D0E745}"/>
              </a:ext>
            </a:extLst>
          </p:cNvPr>
          <p:cNvSpPr txBox="1">
            <a:spLocks/>
          </p:cNvSpPr>
          <p:nvPr userDrawn="1"/>
        </p:nvSpPr>
        <p:spPr>
          <a:xfrm>
            <a:off x="25042719" y="3699135"/>
            <a:ext cx="7535264" cy="502760"/>
          </a:xfrm>
          <a:prstGeom prst="rect">
            <a:avLst/>
          </a:prstGeom>
          <a:noFill/>
        </p:spPr>
        <p:txBody>
          <a:bodyPr wrap="square" lIns="60957" tIns="60957" rIns="60957" bIns="60957"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467"/>
              <a:t>(click to edit)  CONCLUSIONS</a:t>
            </a:r>
            <a:endParaRPr lang="en-US" sz="2467" dirty="0"/>
          </a:p>
        </p:txBody>
      </p:sp>
      <p:sp>
        <p:nvSpPr>
          <p:cNvPr id="17" name="Text Placeholder 3">
            <a:extLst>
              <a:ext uri="{FF2B5EF4-FFF2-40B4-BE49-F238E27FC236}">
                <a16:creationId xmlns:a16="http://schemas.microsoft.com/office/drawing/2014/main" id="{802A46EB-776F-BF46-A88D-CF9AB67DA71E}"/>
              </a:ext>
            </a:extLst>
          </p:cNvPr>
          <p:cNvSpPr txBox="1">
            <a:spLocks/>
          </p:cNvSpPr>
          <p:nvPr userDrawn="1"/>
        </p:nvSpPr>
        <p:spPr>
          <a:xfrm>
            <a:off x="25042719" y="4252321"/>
            <a:ext cx="7535264" cy="564308"/>
          </a:xfrm>
          <a:prstGeom prst="rect">
            <a:avLst/>
          </a:prstGeom>
        </p:spPr>
        <p:txBody>
          <a:bodyPr wrap="square" lIns="152393" tIns="152393" rIns="152393" bIns="152393">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a:t>Type in or paste your text here</a:t>
            </a:r>
            <a:endParaRPr lang="en-US" sz="1667" dirty="0"/>
          </a:p>
        </p:txBody>
      </p:sp>
      <p:sp>
        <p:nvSpPr>
          <p:cNvPr id="18" name="Text Placeholder 5">
            <a:extLst>
              <a:ext uri="{FF2B5EF4-FFF2-40B4-BE49-F238E27FC236}">
                <a16:creationId xmlns:a16="http://schemas.microsoft.com/office/drawing/2014/main" id="{25460E65-74E6-8846-A727-BB6BBAD071AE}"/>
              </a:ext>
            </a:extLst>
          </p:cNvPr>
          <p:cNvSpPr txBox="1">
            <a:spLocks/>
          </p:cNvSpPr>
          <p:nvPr userDrawn="1"/>
        </p:nvSpPr>
        <p:spPr>
          <a:xfrm>
            <a:off x="25042719" y="9515127"/>
            <a:ext cx="7535264" cy="502760"/>
          </a:xfrm>
          <a:prstGeom prst="rect">
            <a:avLst/>
          </a:prstGeom>
          <a:noFill/>
        </p:spPr>
        <p:txBody>
          <a:bodyPr wrap="square" lIns="60957" tIns="60957" rIns="60957" bIns="60957"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467"/>
              <a:t>(click to edit)  REFERENCES</a:t>
            </a:r>
            <a:endParaRPr lang="en-US" sz="2467" dirty="0"/>
          </a:p>
        </p:txBody>
      </p:sp>
      <p:sp>
        <p:nvSpPr>
          <p:cNvPr id="19" name="Text Placeholder 3">
            <a:extLst>
              <a:ext uri="{FF2B5EF4-FFF2-40B4-BE49-F238E27FC236}">
                <a16:creationId xmlns:a16="http://schemas.microsoft.com/office/drawing/2014/main" id="{4F37FE17-0EC4-9F4C-9A7E-25D1C6169A89}"/>
              </a:ext>
            </a:extLst>
          </p:cNvPr>
          <p:cNvSpPr txBox="1">
            <a:spLocks/>
          </p:cNvSpPr>
          <p:nvPr userDrawn="1"/>
        </p:nvSpPr>
        <p:spPr>
          <a:xfrm>
            <a:off x="25042719" y="10007601"/>
            <a:ext cx="7539038" cy="564308"/>
          </a:xfrm>
          <a:prstGeom prst="rect">
            <a:avLst/>
          </a:prstGeom>
        </p:spPr>
        <p:txBody>
          <a:bodyPr wrap="square" lIns="152393" tIns="152393" rIns="152393" bIns="152393">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a:t>Type in or paste your text here</a:t>
            </a:r>
            <a:endParaRPr lang="en-US" sz="1667" dirty="0"/>
          </a:p>
        </p:txBody>
      </p:sp>
      <p:sp>
        <p:nvSpPr>
          <p:cNvPr id="20" name="Text Placeholder 5">
            <a:extLst>
              <a:ext uri="{FF2B5EF4-FFF2-40B4-BE49-F238E27FC236}">
                <a16:creationId xmlns:a16="http://schemas.microsoft.com/office/drawing/2014/main" id="{99AB85CB-8CCD-D64F-BB54-7D62FBC4C219}"/>
              </a:ext>
            </a:extLst>
          </p:cNvPr>
          <p:cNvSpPr txBox="1">
            <a:spLocks/>
          </p:cNvSpPr>
          <p:nvPr userDrawn="1"/>
        </p:nvSpPr>
        <p:spPr>
          <a:xfrm>
            <a:off x="25042719" y="17119569"/>
            <a:ext cx="7535264" cy="502760"/>
          </a:xfrm>
          <a:prstGeom prst="rect">
            <a:avLst/>
          </a:prstGeom>
          <a:noFill/>
        </p:spPr>
        <p:txBody>
          <a:bodyPr wrap="square" lIns="60957" tIns="60957" rIns="60957" bIns="60957"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467"/>
              <a:t>(click to edit)  ACKNOWLEDGEMENTS or  CONTACT</a:t>
            </a:r>
            <a:endParaRPr lang="en-US" sz="2467" dirty="0"/>
          </a:p>
        </p:txBody>
      </p:sp>
      <p:sp>
        <p:nvSpPr>
          <p:cNvPr id="21" name="Text Placeholder 3">
            <a:extLst>
              <a:ext uri="{FF2B5EF4-FFF2-40B4-BE49-F238E27FC236}">
                <a16:creationId xmlns:a16="http://schemas.microsoft.com/office/drawing/2014/main" id="{13FCCE08-C822-FD48-95EB-FFA5C8601F56}"/>
              </a:ext>
            </a:extLst>
          </p:cNvPr>
          <p:cNvSpPr txBox="1">
            <a:spLocks/>
          </p:cNvSpPr>
          <p:nvPr userDrawn="1"/>
        </p:nvSpPr>
        <p:spPr>
          <a:xfrm>
            <a:off x="25042719" y="17622297"/>
            <a:ext cx="7539038" cy="564308"/>
          </a:xfrm>
          <a:prstGeom prst="rect">
            <a:avLst/>
          </a:prstGeom>
        </p:spPr>
        <p:txBody>
          <a:bodyPr wrap="square" lIns="152393" tIns="152393" rIns="152393" bIns="152393">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a:t>Type in or paste your text here</a:t>
            </a:r>
            <a:endParaRPr lang="en-US" sz="1667" dirty="0"/>
          </a:p>
        </p:txBody>
      </p:sp>
      <p:sp>
        <p:nvSpPr>
          <p:cNvPr id="22" name="Text Placeholder 3">
            <a:extLst>
              <a:ext uri="{FF2B5EF4-FFF2-40B4-BE49-F238E27FC236}">
                <a16:creationId xmlns:a16="http://schemas.microsoft.com/office/drawing/2014/main" id="{84E05100-FF55-554B-9C62-0172D9F4627E}"/>
              </a:ext>
            </a:extLst>
          </p:cNvPr>
          <p:cNvSpPr txBox="1">
            <a:spLocks/>
          </p:cNvSpPr>
          <p:nvPr userDrawn="1"/>
        </p:nvSpPr>
        <p:spPr>
          <a:xfrm>
            <a:off x="344756" y="9967701"/>
            <a:ext cx="7542610" cy="564308"/>
          </a:xfrm>
          <a:prstGeom prst="rect">
            <a:avLst/>
          </a:prstGeom>
        </p:spPr>
        <p:txBody>
          <a:bodyPr wrap="square" lIns="152393" tIns="152393" rIns="152393" bIns="152393">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a:t>Type in or paste your text here</a:t>
            </a:r>
            <a:endParaRPr lang="en-US" sz="1667" dirty="0"/>
          </a:p>
        </p:txBody>
      </p:sp>
      <p:sp>
        <p:nvSpPr>
          <p:cNvPr id="23" name="Text Placeholder 76">
            <a:extLst>
              <a:ext uri="{FF2B5EF4-FFF2-40B4-BE49-F238E27FC236}">
                <a16:creationId xmlns:a16="http://schemas.microsoft.com/office/drawing/2014/main" id="{0F455A0D-C545-4747-8E3B-634B87BC0696}"/>
              </a:ext>
            </a:extLst>
          </p:cNvPr>
          <p:cNvSpPr txBox="1">
            <a:spLocks/>
          </p:cNvSpPr>
          <p:nvPr userDrawn="1"/>
        </p:nvSpPr>
        <p:spPr>
          <a:xfrm>
            <a:off x="4449445" y="2085277"/>
            <a:ext cx="23999226" cy="853440"/>
          </a:xfrm>
          <a:prstGeom prst="rect">
            <a:avLst/>
          </a:prstGeom>
        </p:spPr>
        <p:txBody>
          <a:bodyPr>
            <a:normAutofit/>
          </a:bodyPr>
          <a:lstStyle>
            <a:lvl1pPr marL="0" indent="0" algn="ctr" defTabSz="4388900" rtl="0" eaLnBrk="1" latinLnBrk="0" hangingPunct="1">
              <a:spcBef>
                <a:spcPct val="20000"/>
              </a:spcBef>
              <a:buFontTx/>
              <a:buNone/>
              <a:defRPr sz="54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600"/>
              <a:t>Click here to add affiliations</a:t>
            </a:r>
            <a:endParaRPr lang="en-US" sz="3600" dirty="0"/>
          </a:p>
        </p:txBody>
      </p:sp>
      <p:sp>
        <p:nvSpPr>
          <p:cNvPr id="24" name="Text Placeholder 76">
            <a:extLst>
              <a:ext uri="{FF2B5EF4-FFF2-40B4-BE49-F238E27FC236}">
                <a16:creationId xmlns:a16="http://schemas.microsoft.com/office/drawing/2014/main" id="{007FCA07-B2D2-8D4C-8FC8-0CA2ED81515C}"/>
              </a:ext>
            </a:extLst>
          </p:cNvPr>
          <p:cNvSpPr txBox="1">
            <a:spLocks/>
          </p:cNvSpPr>
          <p:nvPr userDrawn="1"/>
        </p:nvSpPr>
        <p:spPr>
          <a:xfrm>
            <a:off x="4449445" y="1231837"/>
            <a:ext cx="23999226" cy="853440"/>
          </a:xfrm>
          <a:prstGeom prst="rect">
            <a:avLst/>
          </a:prstGeom>
        </p:spPr>
        <p:txBody>
          <a:bodyPr anchor="t" anchorCtr="1">
            <a:normAutofit lnSpcReduction="10000"/>
          </a:bodyPr>
          <a:lstStyle>
            <a:lvl1pPr marL="0" indent="0" algn="ctr" defTabSz="4388900" rtl="0" eaLnBrk="1" latinLnBrk="0" hangingPunct="1">
              <a:spcBef>
                <a:spcPct val="20000"/>
              </a:spcBef>
              <a:buFontTx/>
              <a:buNone/>
              <a:defRPr sz="80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5334"/>
              <a:t>Click here to add authors</a:t>
            </a:r>
            <a:endParaRPr lang="en-US" sz="5334" dirty="0"/>
          </a:p>
        </p:txBody>
      </p:sp>
      <p:sp>
        <p:nvSpPr>
          <p:cNvPr id="25" name="Text Placeholder 76">
            <a:extLst>
              <a:ext uri="{FF2B5EF4-FFF2-40B4-BE49-F238E27FC236}">
                <a16:creationId xmlns:a16="http://schemas.microsoft.com/office/drawing/2014/main" id="{7C518942-3AE3-994C-8E67-4A9277D25E95}"/>
              </a:ext>
            </a:extLst>
          </p:cNvPr>
          <p:cNvSpPr txBox="1">
            <a:spLocks/>
          </p:cNvSpPr>
          <p:nvPr userDrawn="1"/>
        </p:nvSpPr>
        <p:spPr>
          <a:xfrm>
            <a:off x="4449445" y="139854"/>
            <a:ext cx="23999226" cy="1091982"/>
          </a:xfrm>
          <a:prstGeom prst="rect">
            <a:avLst/>
          </a:prstGeom>
        </p:spPr>
        <p:txBody>
          <a:bodyPr anchor="t" anchorCtr="1">
            <a:normAutofit/>
          </a:bodyPr>
          <a:lstStyle>
            <a:lvl1pPr marL="0" indent="0" algn="ctr" defTabSz="4388900" rtl="0" eaLnBrk="1" latinLnBrk="0" hangingPunct="1">
              <a:spcBef>
                <a:spcPct val="20000"/>
              </a:spcBef>
              <a:buFontTx/>
              <a:buNone/>
              <a:defRPr sz="9600" b="1"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6400"/>
              <a:t>Click here to add title</a:t>
            </a:r>
            <a:endParaRPr lang="en-US" sz="6400" dirty="0"/>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2926080" rtl="0" eaLnBrk="1" latinLnBrk="0" hangingPunct="1">
        <a:spcBef>
          <a:spcPct val="0"/>
        </a:spcBef>
        <a:buNone/>
        <a:defRPr sz="5867" kern="1200">
          <a:solidFill>
            <a:schemeClr val="bg1"/>
          </a:solidFill>
          <a:latin typeface="Trebuchet MS" pitchFamily="34" charset="0"/>
          <a:ea typeface="+mj-ea"/>
          <a:cs typeface="+mj-cs"/>
        </a:defRPr>
      </a:lvl1pPr>
    </p:titleStyle>
    <p:bodyStyle>
      <a:lvl1pPr marL="1097280" indent="-1097280" algn="l" defTabSz="2926080" rtl="0" eaLnBrk="1" latinLnBrk="0" hangingPunct="1">
        <a:spcBef>
          <a:spcPct val="20000"/>
        </a:spcBef>
        <a:buFont typeface="Arial" pitchFamily="34" charset="0"/>
        <a:buChar char="•"/>
        <a:defRPr sz="10267"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57600" indent="-731521" algn="l" defTabSz="2926080" rtl="0" eaLnBrk="1" latinLnBrk="0" hangingPunct="1">
        <a:spcBef>
          <a:spcPct val="20000"/>
        </a:spcBef>
        <a:buFont typeface="Arial" pitchFamily="34" charset="0"/>
        <a:buChar char="•"/>
        <a:defRPr sz="7734" kern="1200">
          <a:solidFill>
            <a:schemeClr val="tx1"/>
          </a:solidFill>
          <a:latin typeface="+mn-lt"/>
          <a:ea typeface="+mn-ea"/>
          <a:cs typeface="+mn-cs"/>
        </a:defRPr>
      </a:lvl3pPr>
      <a:lvl4pPr marL="5120641"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59"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734" kern="1200">
          <a:solidFill>
            <a:schemeClr val="tx1"/>
          </a:solidFill>
          <a:latin typeface="+mn-lt"/>
          <a:ea typeface="+mn-ea"/>
          <a:cs typeface="+mn-cs"/>
        </a:defRPr>
      </a:lvl1pPr>
      <a:lvl2pPr marL="1463040" algn="l" defTabSz="2926080" rtl="0" eaLnBrk="1" latinLnBrk="0" hangingPunct="1">
        <a:defRPr sz="5734" kern="1200">
          <a:solidFill>
            <a:schemeClr val="tx1"/>
          </a:solidFill>
          <a:latin typeface="+mn-lt"/>
          <a:ea typeface="+mn-ea"/>
          <a:cs typeface="+mn-cs"/>
        </a:defRPr>
      </a:lvl2pPr>
      <a:lvl3pPr marL="2926080" algn="l" defTabSz="2926080" rtl="0" eaLnBrk="1" latinLnBrk="0" hangingPunct="1">
        <a:defRPr sz="5734" kern="1200">
          <a:solidFill>
            <a:schemeClr val="tx1"/>
          </a:solidFill>
          <a:latin typeface="+mn-lt"/>
          <a:ea typeface="+mn-ea"/>
          <a:cs typeface="+mn-cs"/>
        </a:defRPr>
      </a:lvl3pPr>
      <a:lvl4pPr marL="4389120" algn="l" defTabSz="2926080" rtl="0" eaLnBrk="1" latinLnBrk="0" hangingPunct="1">
        <a:defRPr sz="5734" kern="1200">
          <a:solidFill>
            <a:schemeClr val="tx1"/>
          </a:solidFill>
          <a:latin typeface="+mn-lt"/>
          <a:ea typeface="+mn-ea"/>
          <a:cs typeface="+mn-cs"/>
        </a:defRPr>
      </a:lvl4pPr>
      <a:lvl5pPr marL="5852160" algn="l" defTabSz="2926080" rtl="0" eaLnBrk="1" latinLnBrk="0" hangingPunct="1">
        <a:defRPr sz="5734" kern="1200">
          <a:solidFill>
            <a:schemeClr val="tx1"/>
          </a:solidFill>
          <a:latin typeface="+mn-lt"/>
          <a:ea typeface="+mn-ea"/>
          <a:cs typeface="+mn-cs"/>
        </a:defRPr>
      </a:lvl5pPr>
      <a:lvl6pPr marL="7315200" algn="l" defTabSz="2926080" rtl="0" eaLnBrk="1" latinLnBrk="0" hangingPunct="1">
        <a:defRPr sz="5734" kern="1200">
          <a:solidFill>
            <a:schemeClr val="tx1"/>
          </a:solidFill>
          <a:latin typeface="+mn-lt"/>
          <a:ea typeface="+mn-ea"/>
          <a:cs typeface="+mn-cs"/>
        </a:defRPr>
      </a:lvl6pPr>
      <a:lvl7pPr marL="8778241" algn="l" defTabSz="2926080" rtl="0" eaLnBrk="1" latinLnBrk="0" hangingPunct="1">
        <a:defRPr sz="5734" kern="1200">
          <a:solidFill>
            <a:schemeClr val="tx1"/>
          </a:solidFill>
          <a:latin typeface="+mn-lt"/>
          <a:ea typeface="+mn-ea"/>
          <a:cs typeface="+mn-cs"/>
        </a:defRPr>
      </a:lvl7pPr>
      <a:lvl8pPr marL="10241280" algn="l" defTabSz="2926080" rtl="0" eaLnBrk="1" latinLnBrk="0" hangingPunct="1">
        <a:defRPr sz="5734" kern="1200">
          <a:solidFill>
            <a:schemeClr val="tx1"/>
          </a:solidFill>
          <a:latin typeface="+mn-lt"/>
          <a:ea typeface="+mn-ea"/>
          <a:cs typeface="+mn-cs"/>
        </a:defRPr>
      </a:lvl8pPr>
      <a:lvl9pPr marL="11704321" algn="l" defTabSz="2926080" rtl="0" eaLnBrk="1" latinLnBrk="0" hangingPunct="1">
        <a:defRPr sz="57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31384A-E981-0946-ADDC-4722A18960F3}"/>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B9651DF-245B-DE47-A8E1-DE4F451C0B9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3A75B69-B887-494F-8354-19A97A084D60}"/>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734D45A7-2E10-C448-9D0E-72B47E945C7F}"/>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8AFEEE7D-41C4-3B45-BFE6-D61F77CAFF9F}"/>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AFF5B475-9F52-1146-91E8-20386B9076AF}"/>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BDBE325A-33E3-B441-A039-0C963F23F3C2}"/>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027FBB48-301F-E54B-9C0F-B0AF4F8F13C3}"/>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A84428BB-306F-7648-8365-865D8442AB50}"/>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38D54E99-CD09-EA42-AB77-4AB0DEE80F55}"/>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D11F3E96-6F91-E14D-AC57-F39AA9727DD5}"/>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43E79531-0049-6141-B5CA-58A1EF687D2C}"/>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D746C96D-B21A-EA44-A733-07A4BF375FD4}"/>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E88D1D93-1749-134C-B259-6CB1F13ABE6B}"/>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06B6F172-D328-DF42-880A-89E335C89DF1}"/>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151933EC-B042-8942-9D9C-760FADF42540}"/>
              </a:ext>
            </a:extLst>
          </p:cNvPr>
          <p:cNvSpPr>
            <a:spLocks noGrp="1"/>
          </p:cNvSpPr>
          <p:nvPr>
            <p:ph type="body" sz="quarter" idx="151"/>
          </p:nvPr>
        </p:nvSpPr>
        <p:spPr/>
        <p:txBody>
          <a:bodyPr>
            <a:normAutofit lnSpcReduction="10000"/>
          </a:bodyPr>
          <a:lstStyle/>
          <a:p>
            <a:endParaRPr lang="en-US"/>
          </a:p>
        </p:txBody>
      </p:sp>
      <p:sp>
        <p:nvSpPr>
          <p:cNvPr id="18" name="Text Placeholder 17">
            <a:extLst>
              <a:ext uri="{FF2B5EF4-FFF2-40B4-BE49-F238E27FC236}">
                <a16:creationId xmlns:a16="http://schemas.microsoft.com/office/drawing/2014/main" id="{4D173F97-16EA-804F-A097-81BA0AA49E2D}"/>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727187881"/>
      </p:ext>
    </p:extLst>
  </p:cSld>
  <p:clrMapOvr>
    <a:masterClrMapping/>
  </p:clrMapOvr>
</p:sld>
</file>

<file path=ppt/theme/theme1.xml><?xml version="1.0" encoding="utf-8"?>
<a:theme xmlns:a="http://schemas.openxmlformats.org/drawingml/2006/main" name="36x48-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817</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Wingdings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Lisa K. Harris</cp:lastModifiedBy>
  <cp:revision>65</cp:revision>
  <dcterms:created xsi:type="dcterms:W3CDTF">2012-02-03T19:11:35Z</dcterms:created>
  <dcterms:modified xsi:type="dcterms:W3CDTF">2022-12-09T22:08:56Z</dcterms:modified>
  <cp:category>Research poster templates</cp:category>
</cp:coreProperties>
</file>